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0" r:id="rId2"/>
  </p:sldIdLst>
  <p:sldSz cx="10799763" cy="1511935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33" d="100"/>
          <a:sy n="33" d="100"/>
        </p:scale>
        <p:origin x="2455" y="9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9982" y="2474395"/>
            <a:ext cx="9179799" cy="5263774"/>
          </a:xfrm>
        </p:spPr>
        <p:txBody>
          <a:bodyPr anchor="b"/>
          <a:lstStyle>
            <a:lvl1pPr algn="ctr">
              <a:defRPr sz="708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9971" y="7941160"/>
            <a:ext cx="8099822" cy="3650342"/>
          </a:xfrm>
        </p:spPr>
        <p:txBody>
          <a:bodyPr/>
          <a:lstStyle>
            <a:lvl1pPr marL="0" indent="0" algn="ctr">
              <a:buNone/>
              <a:defRPr sz="2835"/>
            </a:lvl1pPr>
            <a:lvl2pPr marL="539999" indent="0" algn="ctr">
              <a:buNone/>
              <a:defRPr sz="2362"/>
            </a:lvl2pPr>
            <a:lvl3pPr marL="1079998" indent="0" algn="ctr">
              <a:buNone/>
              <a:defRPr sz="2126"/>
            </a:lvl3pPr>
            <a:lvl4pPr marL="1619997" indent="0" algn="ctr">
              <a:buNone/>
              <a:defRPr sz="1890"/>
            </a:lvl4pPr>
            <a:lvl5pPr marL="2159996" indent="0" algn="ctr">
              <a:buNone/>
              <a:defRPr sz="1890"/>
            </a:lvl5pPr>
            <a:lvl6pPr marL="2699995" indent="0" algn="ctr">
              <a:buNone/>
              <a:defRPr sz="1890"/>
            </a:lvl6pPr>
            <a:lvl7pPr marL="3239994" indent="0" algn="ctr">
              <a:buNone/>
              <a:defRPr sz="1890"/>
            </a:lvl7pPr>
            <a:lvl8pPr marL="3779992" indent="0" algn="ctr">
              <a:buNone/>
              <a:defRPr sz="1890"/>
            </a:lvl8pPr>
            <a:lvl9pPr marL="4319991" indent="0" algn="ctr">
              <a:buNone/>
              <a:defRPr sz="189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EE3C4-E942-4194-820B-D0F4368946BB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3AC1E-5388-44AD-8FB7-949B50A7C7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0984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EE3C4-E942-4194-820B-D0F4368946BB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3AC1E-5388-44AD-8FB7-949B50A7C7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6138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28581" y="804966"/>
            <a:ext cx="2328699" cy="128129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484" y="804966"/>
            <a:ext cx="6851100" cy="128129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EE3C4-E942-4194-820B-D0F4368946BB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3AC1E-5388-44AD-8FB7-949B50A7C7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0439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EE3C4-E942-4194-820B-D0F4368946BB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3AC1E-5388-44AD-8FB7-949B50A7C7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277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859" y="3769342"/>
            <a:ext cx="9314796" cy="6289229"/>
          </a:xfrm>
        </p:spPr>
        <p:txBody>
          <a:bodyPr anchor="b"/>
          <a:lstStyle>
            <a:lvl1pPr>
              <a:defRPr sz="708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859" y="10118069"/>
            <a:ext cx="9314796" cy="3307357"/>
          </a:xfrm>
        </p:spPr>
        <p:txBody>
          <a:bodyPr/>
          <a:lstStyle>
            <a:lvl1pPr marL="0" indent="0">
              <a:buNone/>
              <a:defRPr sz="2835">
                <a:solidFill>
                  <a:schemeClr val="tx1"/>
                </a:solidFill>
              </a:defRPr>
            </a:lvl1pPr>
            <a:lvl2pPr marL="539999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2pPr>
            <a:lvl3pPr marL="1079998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3pPr>
            <a:lvl4pPr marL="1619997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4pPr>
            <a:lvl5pPr marL="2159996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5pPr>
            <a:lvl6pPr marL="2699995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6pPr>
            <a:lvl7pPr marL="3239994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7pPr>
            <a:lvl8pPr marL="3779992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8pPr>
            <a:lvl9pPr marL="4319991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EE3C4-E942-4194-820B-D0F4368946BB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3AC1E-5388-44AD-8FB7-949B50A7C7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4368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484" y="4024827"/>
            <a:ext cx="4589899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67380" y="4024827"/>
            <a:ext cx="4589899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EE3C4-E942-4194-820B-D0F4368946BB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3AC1E-5388-44AD-8FB7-949B50A7C7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0401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0" y="804969"/>
            <a:ext cx="9314796" cy="29223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892" y="3706342"/>
            <a:ext cx="4568805" cy="1816421"/>
          </a:xfrm>
        </p:spPr>
        <p:txBody>
          <a:bodyPr anchor="b"/>
          <a:lstStyle>
            <a:lvl1pPr marL="0" indent="0">
              <a:buNone/>
              <a:defRPr sz="2835" b="1"/>
            </a:lvl1pPr>
            <a:lvl2pPr marL="539999" indent="0">
              <a:buNone/>
              <a:defRPr sz="2362" b="1"/>
            </a:lvl2pPr>
            <a:lvl3pPr marL="1079998" indent="0">
              <a:buNone/>
              <a:defRPr sz="2126" b="1"/>
            </a:lvl3pPr>
            <a:lvl4pPr marL="1619997" indent="0">
              <a:buNone/>
              <a:defRPr sz="1890" b="1"/>
            </a:lvl4pPr>
            <a:lvl5pPr marL="2159996" indent="0">
              <a:buNone/>
              <a:defRPr sz="1890" b="1"/>
            </a:lvl5pPr>
            <a:lvl6pPr marL="2699995" indent="0">
              <a:buNone/>
              <a:defRPr sz="1890" b="1"/>
            </a:lvl6pPr>
            <a:lvl7pPr marL="3239994" indent="0">
              <a:buNone/>
              <a:defRPr sz="1890" b="1"/>
            </a:lvl7pPr>
            <a:lvl8pPr marL="3779992" indent="0">
              <a:buNone/>
              <a:defRPr sz="1890" b="1"/>
            </a:lvl8pPr>
            <a:lvl9pPr marL="4319991" indent="0">
              <a:buNone/>
              <a:defRPr sz="189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3892" y="5522763"/>
            <a:ext cx="4568805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67381" y="3706342"/>
            <a:ext cx="4591306" cy="1816421"/>
          </a:xfrm>
        </p:spPr>
        <p:txBody>
          <a:bodyPr anchor="b"/>
          <a:lstStyle>
            <a:lvl1pPr marL="0" indent="0">
              <a:buNone/>
              <a:defRPr sz="2835" b="1"/>
            </a:lvl1pPr>
            <a:lvl2pPr marL="539999" indent="0">
              <a:buNone/>
              <a:defRPr sz="2362" b="1"/>
            </a:lvl2pPr>
            <a:lvl3pPr marL="1079998" indent="0">
              <a:buNone/>
              <a:defRPr sz="2126" b="1"/>
            </a:lvl3pPr>
            <a:lvl4pPr marL="1619997" indent="0">
              <a:buNone/>
              <a:defRPr sz="1890" b="1"/>
            </a:lvl4pPr>
            <a:lvl5pPr marL="2159996" indent="0">
              <a:buNone/>
              <a:defRPr sz="1890" b="1"/>
            </a:lvl5pPr>
            <a:lvl6pPr marL="2699995" indent="0">
              <a:buNone/>
              <a:defRPr sz="1890" b="1"/>
            </a:lvl6pPr>
            <a:lvl7pPr marL="3239994" indent="0">
              <a:buNone/>
              <a:defRPr sz="1890" b="1"/>
            </a:lvl7pPr>
            <a:lvl8pPr marL="3779992" indent="0">
              <a:buNone/>
              <a:defRPr sz="1890" b="1"/>
            </a:lvl8pPr>
            <a:lvl9pPr marL="4319991" indent="0">
              <a:buNone/>
              <a:defRPr sz="189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67381" y="5522763"/>
            <a:ext cx="4591306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EE3C4-E942-4194-820B-D0F4368946BB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3AC1E-5388-44AD-8FB7-949B50A7C7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7163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EE3C4-E942-4194-820B-D0F4368946BB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3AC1E-5388-44AD-8FB7-949B50A7C7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8242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EE3C4-E942-4194-820B-D0F4368946BB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3AC1E-5388-44AD-8FB7-949B50A7C7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3165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0" y="1007957"/>
            <a:ext cx="3483205" cy="3527848"/>
          </a:xfrm>
        </p:spPr>
        <p:txBody>
          <a:bodyPr anchor="b"/>
          <a:lstStyle>
            <a:lvl1pPr>
              <a:defRPr sz="37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1306" y="2176910"/>
            <a:ext cx="5467380" cy="10744538"/>
          </a:xfrm>
        </p:spPr>
        <p:txBody>
          <a:bodyPr/>
          <a:lstStyle>
            <a:lvl1pPr>
              <a:defRPr sz="3780"/>
            </a:lvl1pPr>
            <a:lvl2pPr>
              <a:defRPr sz="3307"/>
            </a:lvl2pPr>
            <a:lvl3pPr>
              <a:defRPr sz="2835"/>
            </a:lvl3pPr>
            <a:lvl4pPr>
              <a:defRPr sz="2362"/>
            </a:lvl4pPr>
            <a:lvl5pPr>
              <a:defRPr sz="2362"/>
            </a:lvl5pPr>
            <a:lvl6pPr>
              <a:defRPr sz="2362"/>
            </a:lvl6pPr>
            <a:lvl7pPr>
              <a:defRPr sz="2362"/>
            </a:lvl7pPr>
            <a:lvl8pPr>
              <a:defRPr sz="2362"/>
            </a:lvl8pPr>
            <a:lvl9pPr>
              <a:defRPr sz="236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0" y="4535805"/>
            <a:ext cx="3483205" cy="8403140"/>
          </a:xfrm>
        </p:spPr>
        <p:txBody>
          <a:bodyPr/>
          <a:lstStyle>
            <a:lvl1pPr marL="0" indent="0">
              <a:buNone/>
              <a:defRPr sz="1890"/>
            </a:lvl1pPr>
            <a:lvl2pPr marL="539999" indent="0">
              <a:buNone/>
              <a:defRPr sz="1654"/>
            </a:lvl2pPr>
            <a:lvl3pPr marL="1079998" indent="0">
              <a:buNone/>
              <a:defRPr sz="1417"/>
            </a:lvl3pPr>
            <a:lvl4pPr marL="1619997" indent="0">
              <a:buNone/>
              <a:defRPr sz="1181"/>
            </a:lvl4pPr>
            <a:lvl5pPr marL="2159996" indent="0">
              <a:buNone/>
              <a:defRPr sz="1181"/>
            </a:lvl5pPr>
            <a:lvl6pPr marL="2699995" indent="0">
              <a:buNone/>
              <a:defRPr sz="1181"/>
            </a:lvl6pPr>
            <a:lvl7pPr marL="3239994" indent="0">
              <a:buNone/>
              <a:defRPr sz="1181"/>
            </a:lvl7pPr>
            <a:lvl8pPr marL="3779992" indent="0">
              <a:buNone/>
              <a:defRPr sz="1181"/>
            </a:lvl8pPr>
            <a:lvl9pPr marL="4319991" indent="0">
              <a:buNone/>
              <a:defRPr sz="118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EE3C4-E942-4194-820B-D0F4368946BB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3AC1E-5388-44AD-8FB7-949B50A7C7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842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0" y="1007957"/>
            <a:ext cx="3483205" cy="3527848"/>
          </a:xfrm>
        </p:spPr>
        <p:txBody>
          <a:bodyPr anchor="b"/>
          <a:lstStyle>
            <a:lvl1pPr>
              <a:defRPr sz="37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91306" y="2176910"/>
            <a:ext cx="5467380" cy="10744538"/>
          </a:xfrm>
        </p:spPr>
        <p:txBody>
          <a:bodyPr anchor="t"/>
          <a:lstStyle>
            <a:lvl1pPr marL="0" indent="0">
              <a:buNone/>
              <a:defRPr sz="3780"/>
            </a:lvl1pPr>
            <a:lvl2pPr marL="539999" indent="0">
              <a:buNone/>
              <a:defRPr sz="3307"/>
            </a:lvl2pPr>
            <a:lvl3pPr marL="1079998" indent="0">
              <a:buNone/>
              <a:defRPr sz="2835"/>
            </a:lvl3pPr>
            <a:lvl4pPr marL="1619997" indent="0">
              <a:buNone/>
              <a:defRPr sz="2362"/>
            </a:lvl4pPr>
            <a:lvl5pPr marL="2159996" indent="0">
              <a:buNone/>
              <a:defRPr sz="2362"/>
            </a:lvl5pPr>
            <a:lvl6pPr marL="2699995" indent="0">
              <a:buNone/>
              <a:defRPr sz="2362"/>
            </a:lvl6pPr>
            <a:lvl7pPr marL="3239994" indent="0">
              <a:buNone/>
              <a:defRPr sz="2362"/>
            </a:lvl7pPr>
            <a:lvl8pPr marL="3779992" indent="0">
              <a:buNone/>
              <a:defRPr sz="2362"/>
            </a:lvl8pPr>
            <a:lvl9pPr marL="4319991" indent="0">
              <a:buNone/>
              <a:defRPr sz="2362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0" y="4535805"/>
            <a:ext cx="3483205" cy="8403140"/>
          </a:xfrm>
        </p:spPr>
        <p:txBody>
          <a:bodyPr/>
          <a:lstStyle>
            <a:lvl1pPr marL="0" indent="0">
              <a:buNone/>
              <a:defRPr sz="1890"/>
            </a:lvl1pPr>
            <a:lvl2pPr marL="539999" indent="0">
              <a:buNone/>
              <a:defRPr sz="1654"/>
            </a:lvl2pPr>
            <a:lvl3pPr marL="1079998" indent="0">
              <a:buNone/>
              <a:defRPr sz="1417"/>
            </a:lvl3pPr>
            <a:lvl4pPr marL="1619997" indent="0">
              <a:buNone/>
              <a:defRPr sz="1181"/>
            </a:lvl4pPr>
            <a:lvl5pPr marL="2159996" indent="0">
              <a:buNone/>
              <a:defRPr sz="1181"/>
            </a:lvl5pPr>
            <a:lvl6pPr marL="2699995" indent="0">
              <a:buNone/>
              <a:defRPr sz="1181"/>
            </a:lvl6pPr>
            <a:lvl7pPr marL="3239994" indent="0">
              <a:buNone/>
              <a:defRPr sz="1181"/>
            </a:lvl7pPr>
            <a:lvl8pPr marL="3779992" indent="0">
              <a:buNone/>
              <a:defRPr sz="1181"/>
            </a:lvl8pPr>
            <a:lvl9pPr marL="4319991" indent="0">
              <a:buNone/>
              <a:defRPr sz="118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EE3C4-E942-4194-820B-D0F4368946BB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3AC1E-5388-44AD-8FB7-949B50A7C7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3261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42484" y="804969"/>
            <a:ext cx="9314796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2484" y="4024827"/>
            <a:ext cx="9314796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2484" y="14013401"/>
            <a:ext cx="242994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EE3C4-E942-4194-820B-D0F4368946BB}" type="datetimeFigureOut">
              <a:rPr kumimoji="1" lang="ja-JP" altLang="en-US" smtClean="0"/>
              <a:t>2025/10/29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7422" y="14013401"/>
            <a:ext cx="3644920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7332" y="14013401"/>
            <a:ext cx="242994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3AC1E-5388-44AD-8FB7-949B50A7C7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1157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079998" rtl="0" eaLnBrk="1" latinLnBrk="0" hangingPunct="1">
        <a:lnSpc>
          <a:spcPct val="90000"/>
        </a:lnSpc>
        <a:spcBef>
          <a:spcPct val="0"/>
        </a:spcBef>
        <a:buNone/>
        <a:defRPr kumimoji="1" sz="519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9999" indent="-269999" algn="l" defTabSz="1079998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kumimoji="1" sz="3307" kern="1200">
          <a:solidFill>
            <a:schemeClr val="tx1"/>
          </a:solidFill>
          <a:latin typeface="+mn-lt"/>
          <a:ea typeface="+mn-ea"/>
          <a:cs typeface="+mn-cs"/>
        </a:defRPr>
      </a:lvl1pPr>
      <a:lvl2pPr marL="809998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kumimoji="1" sz="2835" kern="1200">
          <a:solidFill>
            <a:schemeClr val="tx1"/>
          </a:solidFill>
          <a:latin typeface="+mn-lt"/>
          <a:ea typeface="+mn-ea"/>
          <a:cs typeface="+mn-cs"/>
        </a:defRPr>
      </a:lvl2pPr>
      <a:lvl3pPr marL="1349997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kumimoji="1" sz="2362" kern="1200">
          <a:solidFill>
            <a:schemeClr val="tx1"/>
          </a:solidFill>
          <a:latin typeface="+mn-lt"/>
          <a:ea typeface="+mn-ea"/>
          <a:cs typeface="+mn-cs"/>
        </a:defRPr>
      </a:lvl3pPr>
      <a:lvl4pPr marL="1889996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kumimoji="1" sz="2126" kern="1200">
          <a:solidFill>
            <a:schemeClr val="tx1"/>
          </a:solidFill>
          <a:latin typeface="+mn-lt"/>
          <a:ea typeface="+mn-ea"/>
          <a:cs typeface="+mn-cs"/>
        </a:defRPr>
      </a:lvl4pPr>
      <a:lvl5pPr marL="2429995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kumimoji="1" sz="2126" kern="1200">
          <a:solidFill>
            <a:schemeClr val="tx1"/>
          </a:solidFill>
          <a:latin typeface="+mn-lt"/>
          <a:ea typeface="+mn-ea"/>
          <a:cs typeface="+mn-cs"/>
        </a:defRPr>
      </a:lvl5pPr>
      <a:lvl6pPr marL="2969994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kumimoji="1" sz="2126" kern="1200">
          <a:solidFill>
            <a:schemeClr val="tx1"/>
          </a:solidFill>
          <a:latin typeface="+mn-lt"/>
          <a:ea typeface="+mn-ea"/>
          <a:cs typeface="+mn-cs"/>
        </a:defRPr>
      </a:lvl6pPr>
      <a:lvl7pPr marL="3509993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kumimoji="1" sz="2126" kern="1200">
          <a:solidFill>
            <a:schemeClr val="tx1"/>
          </a:solidFill>
          <a:latin typeface="+mn-lt"/>
          <a:ea typeface="+mn-ea"/>
          <a:cs typeface="+mn-cs"/>
        </a:defRPr>
      </a:lvl7pPr>
      <a:lvl8pPr marL="4049992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kumimoji="1" sz="2126" kern="1200">
          <a:solidFill>
            <a:schemeClr val="tx1"/>
          </a:solidFill>
          <a:latin typeface="+mn-lt"/>
          <a:ea typeface="+mn-ea"/>
          <a:cs typeface="+mn-cs"/>
        </a:defRPr>
      </a:lvl8pPr>
      <a:lvl9pPr marL="4589991" indent="-269999" algn="l" defTabSz="1079998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kumimoji="1" sz="212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79998" rtl="0" eaLnBrk="1" latinLnBrk="0" hangingPunct="1">
        <a:defRPr kumimoji="1" sz="2126" kern="1200">
          <a:solidFill>
            <a:schemeClr val="tx1"/>
          </a:solidFill>
          <a:latin typeface="+mn-lt"/>
          <a:ea typeface="+mn-ea"/>
          <a:cs typeface="+mn-cs"/>
        </a:defRPr>
      </a:lvl1pPr>
      <a:lvl2pPr marL="539999" algn="l" defTabSz="1079998" rtl="0" eaLnBrk="1" latinLnBrk="0" hangingPunct="1">
        <a:defRPr kumimoji="1" sz="2126" kern="1200">
          <a:solidFill>
            <a:schemeClr val="tx1"/>
          </a:solidFill>
          <a:latin typeface="+mn-lt"/>
          <a:ea typeface="+mn-ea"/>
          <a:cs typeface="+mn-cs"/>
        </a:defRPr>
      </a:lvl2pPr>
      <a:lvl3pPr marL="1079998" algn="l" defTabSz="1079998" rtl="0" eaLnBrk="1" latinLnBrk="0" hangingPunct="1">
        <a:defRPr kumimoji="1" sz="2126" kern="1200">
          <a:solidFill>
            <a:schemeClr val="tx1"/>
          </a:solidFill>
          <a:latin typeface="+mn-lt"/>
          <a:ea typeface="+mn-ea"/>
          <a:cs typeface="+mn-cs"/>
        </a:defRPr>
      </a:lvl3pPr>
      <a:lvl4pPr marL="1619997" algn="l" defTabSz="1079998" rtl="0" eaLnBrk="1" latinLnBrk="0" hangingPunct="1">
        <a:defRPr kumimoji="1" sz="2126" kern="1200">
          <a:solidFill>
            <a:schemeClr val="tx1"/>
          </a:solidFill>
          <a:latin typeface="+mn-lt"/>
          <a:ea typeface="+mn-ea"/>
          <a:cs typeface="+mn-cs"/>
        </a:defRPr>
      </a:lvl4pPr>
      <a:lvl5pPr marL="2159996" algn="l" defTabSz="1079998" rtl="0" eaLnBrk="1" latinLnBrk="0" hangingPunct="1">
        <a:defRPr kumimoji="1" sz="2126" kern="1200">
          <a:solidFill>
            <a:schemeClr val="tx1"/>
          </a:solidFill>
          <a:latin typeface="+mn-lt"/>
          <a:ea typeface="+mn-ea"/>
          <a:cs typeface="+mn-cs"/>
        </a:defRPr>
      </a:lvl5pPr>
      <a:lvl6pPr marL="2699995" algn="l" defTabSz="1079998" rtl="0" eaLnBrk="1" latinLnBrk="0" hangingPunct="1">
        <a:defRPr kumimoji="1" sz="2126" kern="1200">
          <a:solidFill>
            <a:schemeClr val="tx1"/>
          </a:solidFill>
          <a:latin typeface="+mn-lt"/>
          <a:ea typeface="+mn-ea"/>
          <a:cs typeface="+mn-cs"/>
        </a:defRPr>
      </a:lvl6pPr>
      <a:lvl7pPr marL="3239994" algn="l" defTabSz="1079998" rtl="0" eaLnBrk="1" latinLnBrk="0" hangingPunct="1">
        <a:defRPr kumimoji="1" sz="2126" kern="1200">
          <a:solidFill>
            <a:schemeClr val="tx1"/>
          </a:solidFill>
          <a:latin typeface="+mn-lt"/>
          <a:ea typeface="+mn-ea"/>
          <a:cs typeface="+mn-cs"/>
        </a:defRPr>
      </a:lvl7pPr>
      <a:lvl8pPr marL="3779992" algn="l" defTabSz="1079998" rtl="0" eaLnBrk="1" latinLnBrk="0" hangingPunct="1">
        <a:defRPr kumimoji="1" sz="2126" kern="1200">
          <a:solidFill>
            <a:schemeClr val="tx1"/>
          </a:solidFill>
          <a:latin typeface="+mn-lt"/>
          <a:ea typeface="+mn-ea"/>
          <a:cs typeface="+mn-cs"/>
        </a:defRPr>
      </a:lvl8pPr>
      <a:lvl9pPr marL="4319991" algn="l" defTabSz="1079998" rtl="0" eaLnBrk="1" latinLnBrk="0" hangingPunct="1">
        <a:defRPr kumimoji="1" sz="212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秋 壁紙 イラスト かわいい 秋色ぶどうの背景 | 無料イラスト素材｜素材ラボ デスクトップ 壁紙 秋 かわいい">
            <a:extLst>
              <a:ext uri="{FF2B5EF4-FFF2-40B4-BE49-F238E27FC236}">
                <a16:creationId xmlns:a16="http://schemas.microsoft.com/office/drawing/2014/main" id="{066AA409-13C1-4473-B90A-A6DF732E10F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41771" y="7248022"/>
            <a:ext cx="1316221" cy="1974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秋 壁紙 イラスト かわいい 秋色ぶどうの背景 | 無料イラスト素材｜素材ラボ デスクトップ 壁紙 秋 かわいい">
            <a:extLst>
              <a:ext uri="{FF2B5EF4-FFF2-40B4-BE49-F238E27FC236}">
                <a16:creationId xmlns:a16="http://schemas.microsoft.com/office/drawing/2014/main" id="{B81C1C44-2B3E-4148-90C2-A2975FDEEC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799763" cy="15119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13D26F2-2286-4512-B130-D0F7D576ABD4}"/>
              </a:ext>
            </a:extLst>
          </p:cNvPr>
          <p:cNvSpPr/>
          <p:nvPr/>
        </p:nvSpPr>
        <p:spPr>
          <a:xfrm>
            <a:off x="1519490" y="1708409"/>
            <a:ext cx="7760781" cy="1463270"/>
          </a:xfrm>
          <a:prstGeom prst="rect">
            <a:avLst/>
          </a:prstGeom>
          <a:noFill/>
        </p:spPr>
        <p:txBody>
          <a:bodyPr wrap="square" lIns="107998" tIns="53999" rIns="107998" bIns="53999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8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糖尿病の集い</a:t>
            </a:r>
          </a:p>
        </p:txBody>
      </p:sp>
      <p:sp>
        <p:nvSpPr>
          <p:cNvPr id="6" name="テキスト ボックス 4">
            <a:extLst>
              <a:ext uri="{FF2B5EF4-FFF2-40B4-BE49-F238E27FC236}">
                <a16:creationId xmlns:a16="http://schemas.microsoft.com/office/drawing/2014/main" id="{C81471B6-2F6F-48E2-BE82-8F882CDABA75}"/>
              </a:ext>
            </a:extLst>
          </p:cNvPr>
          <p:cNvSpPr txBox="1"/>
          <p:nvPr/>
        </p:nvSpPr>
        <p:spPr>
          <a:xfrm>
            <a:off x="1633882" y="3828319"/>
            <a:ext cx="8041953" cy="2677656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3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 時：</a:t>
            </a:r>
            <a:r>
              <a:rPr lang="en-US" altLang="ja-JP" sz="3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</a:t>
            </a:r>
            <a:r>
              <a:rPr lang="ja-JP" altLang="en-US" sz="3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en-US" altLang="ja-JP" sz="3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</a:t>
            </a:r>
            <a:r>
              <a:rPr lang="ja-JP" altLang="en-US" sz="3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日（木）</a:t>
            </a:r>
            <a:r>
              <a:rPr lang="en-US" altLang="ja-JP" sz="3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13:30</a:t>
            </a:r>
            <a:r>
              <a:rPr lang="ja-JP" altLang="en-US" sz="3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lang="en-US" altLang="ja-JP" sz="3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14:30</a:t>
            </a:r>
          </a:p>
          <a:p>
            <a:r>
              <a:rPr lang="ja-JP" altLang="en-US" sz="32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endParaRPr lang="en-US" altLang="ja-JP" sz="320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3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場 所：当院　診療棟</a:t>
            </a:r>
            <a:r>
              <a:rPr lang="en-US" altLang="ja-JP" sz="3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</a:t>
            </a:r>
            <a:r>
              <a:rPr lang="ja-JP" altLang="en-US" sz="3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階　第</a:t>
            </a:r>
            <a:r>
              <a:rPr lang="en-US" altLang="ja-JP" sz="3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</a:t>
            </a:r>
            <a:r>
              <a:rPr lang="ja-JP" altLang="en-US" sz="3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会議室</a:t>
            </a:r>
            <a:endParaRPr lang="en-US" altLang="ja-JP" sz="3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3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3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内 容：糖尿病</a:t>
            </a:r>
            <a:r>
              <a:rPr lang="ja-JP" altLang="en-US" sz="40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最新</a:t>
            </a:r>
            <a:r>
              <a:rPr lang="ja-JP" altLang="en-US" sz="3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治療について　ほか</a:t>
            </a:r>
            <a:endParaRPr lang="ja-JP" altLang="en-US" sz="13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" name="テキスト ボックス 5">
            <a:extLst>
              <a:ext uri="{FF2B5EF4-FFF2-40B4-BE49-F238E27FC236}">
                <a16:creationId xmlns:a16="http://schemas.microsoft.com/office/drawing/2014/main" id="{A88C67CF-C574-4D68-A6BA-F709BD6B71D6}"/>
              </a:ext>
            </a:extLst>
          </p:cNvPr>
          <p:cNvSpPr txBox="1"/>
          <p:nvPr/>
        </p:nvSpPr>
        <p:spPr>
          <a:xfrm>
            <a:off x="1712787" y="6850457"/>
            <a:ext cx="7884141" cy="4146954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医療は日々進歩しています。</a:t>
            </a:r>
            <a:endParaRPr lang="en-US" altLang="ja-JP" sz="2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糖尿病治療も新しい治療法や新たな考え方など</a:t>
            </a:r>
            <a:endParaRPr lang="en-US" altLang="ja-JP" sz="2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発表されています。</a:t>
            </a:r>
            <a:endParaRPr lang="en-US" altLang="ja-JP" sz="2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最新の糖尿病治療のガイドラインをわかりやすく</a:t>
            </a:r>
            <a:endParaRPr lang="en-US" altLang="ja-JP" sz="2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ご案内させていただき、みなさまの治療の一助になればと思います。</a:t>
            </a:r>
            <a:endParaRPr lang="en-US" altLang="ja-JP" sz="2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2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多くの方のご参加をお待ちしております。</a:t>
            </a:r>
            <a:endParaRPr lang="en-US" altLang="ja-JP" sz="2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詳しくは糖尿病友の会（医事課）または糖尿病内科外来までお問い合わせください。</a:t>
            </a:r>
            <a:endParaRPr lang="en-US" altLang="ja-JP" sz="2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en-US" altLang="ja-JP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TEL</a:t>
            </a:r>
            <a:r>
              <a:rPr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0532-33-6111</a:t>
            </a:r>
            <a:r>
              <a:rPr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（代）</a:t>
            </a:r>
            <a:endParaRPr lang="en-US" altLang="ja-JP" sz="2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ja-JP" altLang="en-US" sz="2126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D37D51B-0E93-45A6-BA38-406B18C4CE80}"/>
              </a:ext>
            </a:extLst>
          </p:cNvPr>
          <p:cNvSpPr txBox="1"/>
          <p:nvPr/>
        </p:nvSpPr>
        <p:spPr>
          <a:xfrm>
            <a:off x="4410662" y="14592098"/>
            <a:ext cx="1978437" cy="337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595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糖尿病対策委員会</a:t>
            </a:r>
          </a:p>
        </p:txBody>
      </p:sp>
    </p:spTree>
    <p:extLst>
      <p:ext uri="{BB962C8B-B14F-4D97-AF65-F5344CB8AC3E}">
        <p14:creationId xmlns:p14="http://schemas.microsoft.com/office/powerpoint/2010/main" val="2979535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559</TotalTime>
  <Words>116</Words>
  <Application>Microsoft Office PowerPoint</Application>
  <PresentationFormat>ユーザー設定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糖尿病のつどい</dc:title>
  <dc:creator>精神・神経科・皮膚科（看護師）</dc:creator>
  <cp:lastModifiedBy>西村　恵実</cp:lastModifiedBy>
  <cp:revision>15</cp:revision>
  <cp:lastPrinted>2025-10-14T23:44:12Z</cp:lastPrinted>
  <dcterms:created xsi:type="dcterms:W3CDTF">2025-08-29T07:11:08Z</dcterms:created>
  <dcterms:modified xsi:type="dcterms:W3CDTF">2025-10-29T00:02:27Z</dcterms:modified>
</cp:coreProperties>
</file>